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4290000" cy="45720000"/>
  <p:notesSz cx="6669088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sz="3200" kern="1200">
        <a:solidFill>
          <a:srgbClr val="000000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66"/>
    <a:srgbClr val="0000FF"/>
    <a:srgbClr val="3023D5"/>
    <a:srgbClr val="FDECC3"/>
    <a:srgbClr val="C1FFD1"/>
    <a:srgbClr val="A5002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20" autoAdjust="0"/>
  </p:normalViewPr>
  <p:slideViewPr>
    <p:cSldViewPr>
      <p:cViewPr>
        <p:scale>
          <a:sx n="30" d="100"/>
          <a:sy n="30" d="100"/>
        </p:scale>
        <p:origin x="-2190" y="1644"/>
      </p:cViewPr>
      <p:guideLst>
        <p:guide orient="horz" pos="10408"/>
        <p:guide orient="horz" pos="15988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494" y="-84"/>
      </p:cViewPr>
      <p:guideLst>
        <p:guide orient="horz" pos="3126"/>
        <p:guide pos="210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3C43E-E6EE-489F-A694-8999610643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2315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38338" y="744538"/>
            <a:ext cx="27924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5B0C49C-5D26-44AC-B22D-7498562E3F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8753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8F449-C36C-4AEE-9868-B216DD256237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ltGray">
          <a:xfrm rot="21113001">
            <a:off x="-2214563" y="-7354888"/>
            <a:ext cx="36504563" cy="52598638"/>
          </a:xfrm>
          <a:prstGeom prst="ellipse">
            <a:avLst/>
          </a:prstGeom>
          <a:noFill/>
          <a:ln w="28575">
            <a:solidFill>
              <a:srgbClr val="68628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ltGray">
          <a:xfrm rot="21113001">
            <a:off x="-1714500" y="-7354888"/>
            <a:ext cx="34343975" cy="52598638"/>
          </a:xfrm>
          <a:prstGeom prst="ellipse">
            <a:avLst/>
          </a:prstGeom>
          <a:noFill/>
          <a:ln w="12700">
            <a:solidFill>
              <a:srgbClr val="68628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ltGray">
          <a:xfrm rot="21113001">
            <a:off x="-1268413" y="-7354888"/>
            <a:ext cx="34582101" cy="52598638"/>
          </a:xfrm>
          <a:prstGeom prst="ellipse">
            <a:avLst/>
          </a:prstGeom>
          <a:noFill/>
          <a:ln w="12700">
            <a:solidFill>
              <a:srgbClr val="68628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-1374775" y="-1524000"/>
            <a:ext cx="12001500" cy="14732000"/>
            <a:chOff x="0" y="0"/>
            <a:chExt cx="1738" cy="1200"/>
          </a:xfrm>
        </p:grpSpPr>
        <p:sp>
          <p:nvSpPr>
            <p:cNvPr id="8" name="Oval 9"/>
            <p:cNvSpPr>
              <a:spLocks noChangeArrowheads="1"/>
            </p:cNvSpPr>
            <p:nvPr userDrawn="1"/>
          </p:nvSpPr>
          <p:spPr bwMode="invGray">
            <a:xfrm rot="2547266">
              <a:off x="0" y="0"/>
              <a:ext cx="1738" cy="1108"/>
            </a:xfrm>
            <a:prstGeom prst="ellipse">
              <a:avLst/>
            </a:prstGeom>
            <a:noFill/>
            <a:ln w="12700" cap="rnd">
              <a:solidFill>
                <a:srgbClr val="9C9EB4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9" name="Oval 10"/>
            <p:cNvSpPr>
              <a:spLocks noChangeArrowheads="1"/>
            </p:cNvSpPr>
            <p:nvPr userDrawn="1"/>
          </p:nvSpPr>
          <p:spPr bwMode="invGray">
            <a:xfrm rot="1943379">
              <a:off x="0" y="96"/>
              <a:ext cx="1680" cy="1104"/>
            </a:xfrm>
            <a:prstGeom prst="ellipse">
              <a:avLst/>
            </a:prstGeom>
            <a:noFill/>
            <a:ln w="19050">
              <a:solidFill>
                <a:srgbClr val="68628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</p:grpSp>
      <p:sp>
        <p:nvSpPr>
          <p:cNvPr id="10" name="AutoShape 11"/>
          <p:cNvSpPr>
            <a:spLocks noChangeArrowheads="1"/>
          </p:cNvSpPr>
          <p:nvPr/>
        </p:nvSpPr>
        <p:spPr bwMode="white">
          <a:xfrm rot="16200000" flipH="1" flipV="1">
            <a:off x="-2371725" y="2190750"/>
            <a:ext cx="13208000" cy="8572500"/>
          </a:xfrm>
          <a:prstGeom prst="rtTriangle">
            <a:avLst/>
          </a:prstGeom>
          <a:solidFill>
            <a:srgbClr val="49437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pic>
        <p:nvPicPr>
          <p:cNvPr id="11" name="Picture 12" descr="IMG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63256"/>
              </a:clrFrom>
              <a:clrTo>
                <a:srgbClr val="363256">
                  <a:alpha val="0"/>
                </a:srgbClr>
              </a:clrTo>
            </a:clrChange>
          </a:blip>
          <a:srcRect r="78654"/>
          <a:stretch>
            <a:fillRect/>
          </a:stretch>
        </p:blipFill>
        <p:spPr bwMode="invGray">
          <a:xfrm>
            <a:off x="53975" y="0"/>
            <a:ext cx="12107863" cy="169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9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2571750" y="15240000"/>
            <a:ext cx="29146500" cy="7620000"/>
          </a:xfrm>
        </p:spPr>
        <p:txBody>
          <a:bodyPr/>
          <a:lstStyle>
            <a:lvl1pPr>
              <a:defRPr sz="21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43500" y="25908000"/>
            <a:ext cx="24003000" cy="116840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0" y="41148000"/>
            <a:ext cx="7143750" cy="3048000"/>
          </a:xfrm>
          <a:ln w="9525"/>
        </p:spPr>
        <p:txBody>
          <a:bodyPr wrap="square" anchor="t"/>
          <a:lstStyle>
            <a:lvl1pPr>
              <a:defRPr sz="6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715750" y="41148000"/>
            <a:ext cx="10858500" cy="3048000"/>
          </a:xfrm>
          <a:ln w="9525"/>
        </p:spPr>
        <p:txBody>
          <a:bodyPr wrap="square" anchor="t"/>
          <a:lstStyle>
            <a:lvl1pPr>
              <a:defRPr sz="6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4574500" y="41148000"/>
            <a:ext cx="7143750" cy="3048000"/>
          </a:xfrm>
          <a:ln w="9525"/>
        </p:spPr>
        <p:txBody>
          <a:bodyPr wrap="square" anchor="t"/>
          <a:lstStyle>
            <a:lvl1pPr>
              <a:defRPr sz="6500"/>
            </a:lvl1pPr>
          </a:lstStyle>
          <a:p>
            <a:pPr>
              <a:defRPr/>
            </a:pPr>
            <a:fld id="{EDE5198A-44E5-4B98-9F44-BD6F83593E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1660-3255-432E-BDF7-A5C3699F21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4431625" y="4064000"/>
            <a:ext cx="7286625" cy="36576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0" y="4064000"/>
            <a:ext cx="21707475" cy="36576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967F-D3F7-4E33-B757-9C9B0B6132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1750" y="4064000"/>
            <a:ext cx="29146500" cy="7620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2571750" y="13208000"/>
            <a:ext cx="29146500" cy="274320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DCE68-E4E5-49BF-9733-57BFECCA40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71BB-8507-4489-9519-64892DDECE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08275" y="29379863"/>
            <a:ext cx="29146500" cy="9080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708275" y="19378613"/>
            <a:ext cx="29146500" cy="10001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8C55-8F45-4571-819A-A203D3C35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0" y="13208000"/>
            <a:ext cx="14497050" cy="274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7221200" y="13208000"/>
            <a:ext cx="14497050" cy="274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63EA-F584-4ED3-8880-FF6C37C6CB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0" y="1830388"/>
            <a:ext cx="30861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14500" y="10234613"/>
            <a:ext cx="1515110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714500" y="14498638"/>
            <a:ext cx="1515110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7419638" y="10234613"/>
            <a:ext cx="15155862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7419638" y="14498638"/>
            <a:ext cx="15155862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7B05-B3C7-4DCF-9575-78383F8B2A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CC584-7B85-4D66-8912-B325B10F46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0DCCB-9ECC-4738-8CEA-A5D0F5AE2E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0" y="1820863"/>
            <a:ext cx="11280775" cy="7747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406438" y="1820863"/>
            <a:ext cx="19169062" cy="39020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14500" y="9567863"/>
            <a:ext cx="11280775" cy="31273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2228-AC3A-4E12-B147-3B6A3E41B3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1475" y="32004000"/>
            <a:ext cx="20574000" cy="3778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721475" y="4084638"/>
            <a:ext cx="20574000" cy="274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21475" y="35782250"/>
            <a:ext cx="20574000" cy="536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1A5E2-E3ED-49FF-8D59-DFA160F63F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ltGray">
          <a:xfrm rot="-486999">
            <a:off x="-2339975" y="-9271000"/>
            <a:ext cx="36588700" cy="54525863"/>
          </a:xfrm>
          <a:prstGeom prst="ellipse">
            <a:avLst/>
          </a:prstGeom>
          <a:noFill/>
          <a:ln w="28575">
            <a:solidFill>
              <a:srgbClr val="68628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ltGray">
          <a:xfrm rot="-486999">
            <a:off x="-1833563" y="-9259888"/>
            <a:ext cx="34402713" cy="54651276"/>
          </a:xfrm>
          <a:prstGeom prst="ellipse">
            <a:avLst/>
          </a:prstGeom>
          <a:noFill/>
          <a:ln w="12700">
            <a:solidFill>
              <a:srgbClr val="68628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ltGray">
          <a:xfrm rot="-486999">
            <a:off x="-1387475" y="-9271000"/>
            <a:ext cx="34642425" cy="54662388"/>
          </a:xfrm>
          <a:prstGeom prst="ellipse">
            <a:avLst/>
          </a:prstGeom>
          <a:noFill/>
          <a:ln w="12700">
            <a:solidFill>
              <a:srgbClr val="68628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1750" y="41656000"/>
            <a:ext cx="7143750" cy="304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457200" tIns="228600" rIns="457200" bIns="228600" numCol="1" anchor="ctr" anchorCtr="0" compatLnSpc="1">
            <a:prstTxWarp prst="textNoShape">
              <a:avLst/>
            </a:prstTxWarp>
          </a:bodyPr>
          <a:lstStyle>
            <a:lvl1pPr algn="l">
              <a:defRPr kumimoji="0" sz="6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15750" y="41656000"/>
            <a:ext cx="10858500" cy="304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457200" tIns="228600" rIns="457200" bIns="228600" numCol="1" anchor="ctr" anchorCtr="0" compatLnSpc="1">
            <a:prstTxWarp prst="textNoShape">
              <a:avLst/>
            </a:prstTxWarp>
          </a:bodyPr>
          <a:lstStyle>
            <a:lvl1pPr>
              <a:defRPr kumimoji="0" sz="6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574500" y="41656000"/>
            <a:ext cx="7143750" cy="304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457200" tIns="228600" rIns="457200" bIns="228600" numCol="1" anchor="ctr" anchorCtr="0" compatLnSpc="1">
            <a:prstTxWarp prst="textNoShape">
              <a:avLst/>
            </a:prstTxWarp>
          </a:bodyPr>
          <a:lstStyle>
            <a:lvl1pPr algn="r">
              <a:defRPr kumimoji="0" sz="6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D222FC2-66EF-4914-8C4F-408B6921AE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-1160463" y="-1270000"/>
            <a:ext cx="10263188" cy="12806363"/>
            <a:chOff x="0" y="0"/>
            <a:chExt cx="1738" cy="1200"/>
          </a:xfrm>
        </p:grpSpPr>
        <p:sp>
          <p:nvSpPr>
            <p:cNvPr id="1037" name="Oval 9"/>
            <p:cNvSpPr>
              <a:spLocks noChangeArrowheads="1"/>
            </p:cNvSpPr>
            <p:nvPr userDrawn="1"/>
          </p:nvSpPr>
          <p:spPr bwMode="ltGray">
            <a:xfrm rot="2547266">
              <a:off x="0" y="0"/>
              <a:ext cx="1738" cy="1108"/>
            </a:xfrm>
            <a:prstGeom prst="ellipse">
              <a:avLst/>
            </a:prstGeom>
            <a:noFill/>
            <a:ln w="12700" cap="rnd">
              <a:solidFill>
                <a:srgbClr val="9C9EB4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8" name="Oval 10"/>
            <p:cNvSpPr>
              <a:spLocks noChangeArrowheads="1"/>
            </p:cNvSpPr>
            <p:nvPr userDrawn="1"/>
          </p:nvSpPr>
          <p:spPr bwMode="invGray">
            <a:xfrm rot="1943379">
              <a:off x="0" y="96"/>
              <a:ext cx="1680" cy="1104"/>
            </a:xfrm>
            <a:prstGeom prst="ellipse">
              <a:avLst/>
            </a:prstGeom>
            <a:noFill/>
            <a:ln w="19050">
              <a:solidFill>
                <a:srgbClr val="68628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rgbClr val="000000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</p:grpSp>
      <p:sp>
        <p:nvSpPr>
          <p:cNvPr id="1033" name="AutoShape 11"/>
          <p:cNvSpPr>
            <a:spLocks noChangeArrowheads="1"/>
          </p:cNvSpPr>
          <p:nvPr/>
        </p:nvSpPr>
        <p:spPr bwMode="white">
          <a:xfrm rot="-5400000" flipH="1" flipV="1">
            <a:off x="-2098675" y="2016124"/>
            <a:ext cx="11471276" cy="7334251"/>
          </a:xfrm>
          <a:prstGeom prst="rtTriangle">
            <a:avLst/>
          </a:prstGeom>
          <a:solidFill>
            <a:srgbClr val="49437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lIns="457200" tIns="228600" rIns="457200" bIns="228600" anchor="ctr"/>
          <a:lstStyle>
            <a:lvl1pPr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1pPr>
            <a:lvl2pPr marL="742950" indent="-28575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2pPr>
            <a:lvl3pPr marL="11430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3pPr>
            <a:lvl4pPr marL="16002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4pPr>
            <a:lvl5pPr marL="2057400" indent="-228600" defTabSz="4572000" eaLnBrk="0" hangingPunct="0"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5pPr>
            <a:lvl6pPr marL="25146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6pPr>
            <a:lvl7pPr marL="29718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7pPr>
            <a:lvl8pPr marL="34290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8pPr>
            <a:lvl9pPr marL="3886200" indent="-228600" algn="ctr" defTabSz="45720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00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>
              <a:defRPr/>
            </a:pPr>
            <a:endParaRPr lang="ko-KR" altLang="ko-KR" sz="12000" smtClean="0">
              <a:solidFill>
                <a:schemeClr val="tx1"/>
              </a:solidFill>
              <a:latin typeface="굴림" charset="-127"/>
            </a:endParaRPr>
          </a:p>
        </p:txBody>
      </p:sp>
      <p:pic>
        <p:nvPicPr>
          <p:cNvPr id="1034" name="Picture 12" descr="IMG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363256"/>
              </a:clrFrom>
              <a:clrTo>
                <a:srgbClr val="363256">
                  <a:alpha val="0"/>
                </a:srgbClr>
              </a:clrTo>
            </a:clrChange>
          </a:blip>
          <a:srcRect r="78654"/>
          <a:stretch>
            <a:fillRect/>
          </a:stretch>
        </p:blipFill>
        <p:spPr bwMode="invGray">
          <a:xfrm>
            <a:off x="60325" y="52388"/>
            <a:ext cx="10358438" cy="147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71750" y="4064000"/>
            <a:ext cx="291465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13208000"/>
            <a:ext cx="29146500" cy="27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 autoUpdateAnimBg="0"/>
    </p:bldLst>
  </p:timing>
  <p:txStyles>
    <p:titleStyle>
      <a:lvl1pPr algn="ctr" defTabSz="4572000" rtl="0" eaLnBrk="0" fontAlgn="base" latinLnBrk="1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572000" rtl="0" eaLnBrk="0" fontAlgn="base" latinLnBrk="1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2pPr>
      <a:lvl3pPr algn="ctr" defTabSz="4572000" rtl="0" eaLnBrk="0" fontAlgn="base" latinLnBrk="1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3pPr>
      <a:lvl4pPr algn="ctr" defTabSz="4572000" rtl="0" eaLnBrk="0" fontAlgn="base" latinLnBrk="1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4pPr>
      <a:lvl5pPr algn="ctr" defTabSz="4572000" rtl="0" eaLnBrk="0" fontAlgn="base" latinLnBrk="1" hangingPunct="0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5pPr>
      <a:lvl6pPr marL="457200" algn="ctr" defTabSz="4572000" rtl="0" fontAlgn="base" latinLnBrk="1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6pPr>
      <a:lvl7pPr marL="914400" algn="ctr" defTabSz="4572000" rtl="0" fontAlgn="base" latinLnBrk="1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7pPr>
      <a:lvl8pPr marL="1371600" algn="ctr" defTabSz="4572000" rtl="0" fontAlgn="base" latinLnBrk="1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8pPr>
      <a:lvl9pPr marL="1828800" algn="ctr" defTabSz="4572000" rtl="0" fontAlgn="base" latinLnBrk="1">
        <a:spcBef>
          <a:spcPct val="0"/>
        </a:spcBef>
        <a:spcAft>
          <a:spcPct val="0"/>
        </a:spcAft>
        <a:defRPr kumimoji="1" sz="2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1714500" indent="-1714500" algn="l" defTabSz="457200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60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8750" algn="l" defTabSz="457200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ï"/>
        <a:defRPr kumimoji="1" sz="14000">
          <a:solidFill>
            <a:schemeClr val="tx1"/>
          </a:solidFill>
          <a:latin typeface="+mn-lt"/>
          <a:ea typeface="+mn-ea"/>
        </a:defRPr>
      </a:lvl2pPr>
      <a:lvl3pPr marL="5715000" indent="-1143000" algn="l" defTabSz="457200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2000">
          <a:solidFill>
            <a:schemeClr val="tx1"/>
          </a:solidFill>
          <a:latin typeface="+mn-lt"/>
          <a:ea typeface="+mn-ea"/>
        </a:defRPr>
      </a:lvl3pPr>
      <a:lvl4pPr marL="8001000" indent="-1143000" algn="l" defTabSz="457200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ï"/>
        <a:defRPr kumimoji="1" sz="10000">
          <a:solidFill>
            <a:schemeClr val="tx1"/>
          </a:solidFill>
          <a:latin typeface="+mn-lt"/>
          <a:ea typeface="+mn-ea"/>
        </a:defRPr>
      </a:lvl4pPr>
      <a:lvl5pPr marL="10287000" indent="-1143000" algn="l" defTabSz="457200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0000">
          <a:solidFill>
            <a:schemeClr val="tx1"/>
          </a:solidFill>
          <a:latin typeface="+mn-lt"/>
          <a:ea typeface="+mn-ea"/>
        </a:defRPr>
      </a:lvl5pPr>
      <a:lvl6pPr marL="10744200" indent="-1143000" algn="l" defTabSz="4572000" rtl="0" fontAlgn="base" latinLnBrk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0000">
          <a:solidFill>
            <a:schemeClr val="tx1"/>
          </a:solidFill>
          <a:latin typeface="+mn-lt"/>
          <a:ea typeface="+mn-ea"/>
        </a:defRPr>
      </a:lvl6pPr>
      <a:lvl7pPr marL="11201400" indent="-1143000" algn="l" defTabSz="4572000" rtl="0" fontAlgn="base" latinLnBrk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0000">
          <a:solidFill>
            <a:schemeClr val="tx1"/>
          </a:solidFill>
          <a:latin typeface="+mn-lt"/>
          <a:ea typeface="+mn-ea"/>
        </a:defRPr>
      </a:lvl7pPr>
      <a:lvl8pPr marL="11658600" indent="-1143000" algn="l" defTabSz="4572000" rtl="0" fontAlgn="base" latinLnBrk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0000">
          <a:solidFill>
            <a:schemeClr val="tx1"/>
          </a:solidFill>
          <a:latin typeface="+mn-lt"/>
          <a:ea typeface="+mn-ea"/>
        </a:defRPr>
      </a:lvl8pPr>
      <a:lvl9pPr marL="12115800" indent="-1143000" algn="l" defTabSz="4572000" rtl="0" fontAlgn="base" latinLnBrk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ï"/>
        <a:defRPr kumimoji="1" sz="10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96"/>
          <p:cNvSpPr txBox="1">
            <a:spLocks noChangeArrowheads="1"/>
          </p:cNvSpPr>
          <p:nvPr/>
        </p:nvSpPr>
        <p:spPr bwMode="auto">
          <a:xfrm>
            <a:off x="896938" y="10950575"/>
            <a:ext cx="15841662" cy="7080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4000" b="1"/>
              <a:t>  </a:t>
            </a:r>
            <a:endParaRPr lang="en-US" altLang="ko-KR" sz="4000"/>
          </a:p>
        </p:txBody>
      </p:sp>
      <p:sp>
        <p:nvSpPr>
          <p:cNvPr id="3075" name="Line 1519"/>
          <p:cNvSpPr>
            <a:spLocks noChangeShapeType="1"/>
          </p:cNvSpPr>
          <p:nvPr/>
        </p:nvSpPr>
        <p:spPr bwMode="auto">
          <a:xfrm>
            <a:off x="11353800" y="5486400"/>
            <a:ext cx="1444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6" name="Line 1548"/>
          <p:cNvSpPr>
            <a:spLocks noChangeShapeType="1"/>
          </p:cNvSpPr>
          <p:nvPr/>
        </p:nvSpPr>
        <p:spPr bwMode="auto">
          <a:xfrm>
            <a:off x="6227763" y="1700213"/>
            <a:ext cx="14446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7" name="Line 1842"/>
          <p:cNvSpPr>
            <a:spLocks noChangeShapeType="1"/>
          </p:cNvSpPr>
          <p:nvPr/>
        </p:nvSpPr>
        <p:spPr bwMode="auto">
          <a:xfrm>
            <a:off x="25947688" y="8299450"/>
            <a:ext cx="384175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8" name="Text Box 1912"/>
          <p:cNvSpPr txBox="1">
            <a:spLocks noChangeArrowheads="1"/>
          </p:cNvSpPr>
          <p:nvPr/>
        </p:nvSpPr>
        <p:spPr bwMode="auto">
          <a:xfrm>
            <a:off x="8712200" y="16771938"/>
            <a:ext cx="18415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endParaRPr lang="en-US" altLang="ko-KR">
              <a:latin typeface="굴림" charset="-127"/>
            </a:endParaRP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endParaRPr lang="en-US" altLang="ko-KR">
              <a:latin typeface="굴림" charset="-127"/>
            </a:endParaRPr>
          </a:p>
        </p:txBody>
      </p:sp>
      <p:sp>
        <p:nvSpPr>
          <p:cNvPr id="3079" name="Text Box 2215"/>
          <p:cNvSpPr txBox="1">
            <a:spLocks noChangeArrowheads="1"/>
          </p:cNvSpPr>
          <p:nvPr/>
        </p:nvSpPr>
        <p:spPr bwMode="auto">
          <a:xfrm>
            <a:off x="2598738" y="275796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ko-KR" altLang="ko-KR">
              <a:latin typeface="Times New Roman" pitchFamily="18" charset="0"/>
            </a:endParaRPr>
          </a:p>
        </p:txBody>
      </p:sp>
      <p:sp>
        <p:nvSpPr>
          <p:cNvPr id="3080" name="Text Box 2216"/>
          <p:cNvSpPr txBox="1">
            <a:spLocks noChangeArrowheads="1"/>
          </p:cNvSpPr>
          <p:nvPr/>
        </p:nvSpPr>
        <p:spPr bwMode="auto">
          <a:xfrm>
            <a:off x="2455863" y="275399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ko-KR" altLang="ko-KR">
              <a:latin typeface="Times New Roman" pitchFamily="18" charset="0"/>
            </a:endParaRPr>
          </a:p>
        </p:txBody>
      </p:sp>
      <p:sp>
        <p:nvSpPr>
          <p:cNvPr id="3081" name="Text Box 2542"/>
          <p:cNvSpPr txBox="1">
            <a:spLocks noChangeArrowheads="1"/>
          </p:cNvSpPr>
          <p:nvPr/>
        </p:nvSpPr>
        <p:spPr bwMode="auto">
          <a:xfrm>
            <a:off x="17967325" y="10107613"/>
            <a:ext cx="6111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l"/>
            <a:endParaRPr lang="ko-KR" altLang="ko-KR" sz="280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3082" name="Text Box 2611"/>
          <p:cNvSpPr txBox="1">
            <a:spLocks noChangeArrowheads="1"/>
          </p:cNvSpPr>
          <p:nvPr/>
        </p:nvSpPr>
        <p:spPr bwMode="auto">
          <a:xfrm>
            <a:off x="17402175" y="41671875"/>
            <a:ext cx="16424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4000" b="1"/>
              <a:t>  </a:t>
            </a:r>
            <a:endParaRPr lang="ko-KR" altLang="en-US" sz="4000"/>
          </a:p>
        </p:txBody>
      </p:sp>
      <p:sp>
        <p:nvSpPr>
          <p:cNvPr id="3083" name="Text Box 2811"/>
          <p:cNvSpPr txBox="1">
            <a:spLocks noChangeArrowheads="1"/>
          </p:cNvSpPr>
          <p:nvPr/>
        </p:nvSpPr>
        <p:spPr bwMode="auto">
          <a:xfrm>
            <a:off x="8359775" y="30564138"/>
            <a:ext cx="6551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ko-KR" altLang="ko-KR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4" name="Text Box 2815"/>
          <p:cNvSpPr txBox="1">
            <a:spLocks noChangeArrowheads="1"/>
          </p:cNvSpPr>
          <p:nvPr/>
        </p:nvSpPr>
        <p:spPr bwMode="auto">
          <a:xfrm>
            <a:off x="568325" y="22139275"/>
            <a:ext cx="162020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4000" b="1"/>
              <a:t>Brief history and treatment</a:t>
            </a:r>
          </a:p>
          <a:p>
            <a:pPr algn="l"/>
            <a:endParaRPr lang="en-US" altLang="ko-KR" sz="4000" b="1"/>
          </a:p>
          <a:p>
            <a:pPr algn="l"/>
            <a:endParaRPr lang="en-US" altLang="ko-KR" sz="4000" b="1"/>
          </a:p>
          <a:p>
            <a:pPr algn="l"/>
            <a:endParaRPr lang="en-US" altLang="ko-KR" sz="4000" b="1"/>
          </a:p>
          <a:p>
            <a:pPr algn="l"/>
            <a:endParaRPr lang="en-US" altLang="ko-KR" sz="4000" b="1"/>
          </a:p>
          <a:p>
            <a:pPr algn="l"/>
            <a:r>
              <a:rPr lang="ko-KR" altLang="en-US" sz="4000" b="1"/>
              <a:t>              </a:t>
            </a:r>
            <a:endParaRPr lang="ko-KR" altLang="en-US" sz="4000"/>
          </a:p>
        </p:txBody>
      </p:sp>
      <p:sp>
        <p:nvSpPr>
          <p:cNvPr id="3085" name="Line 2826"/>
          <p:cNvSpPr>
            <a:spLocks noChangeShapeType="1"/>
          </p:cNvSpPr>
          <p:nvPr/>
        </p:nvSpPr>
        <p:spPr bwMode="auto">
          <a:xfrm flipH="1">
            <a:off x="13760450" y="25668288"/>
            <a:ext cx="431800" cy="2587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86" name="Text Box 7890"/>
          <p:cNvSpPr txBox="1">
            <a:spLocks noChangeArrowheads="1"/>
          </p:cNvSpPr>
          <p:nvPr/>
        </p:nvSpPr>
        <p:spPr bwMode="auto">
          <a:xfrm>
            <a:off x="2022475" y="26460450"/>
            <a:ext cx="14043025" cy="579438"/>
          </a:xfrm>
          <a:prstGeom prst="rect">
            <a:avLst/>
          </a:prstGeom>
          <a:noFill/>
          <a:ln w="11113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ko-KR" altLang="ko-KR"/>
          </a:p>
        </p:txBody>
      </p:sp>
      <p:sp>
        <p:nvSpPr>
          <p:cNvPr id="3087" name="Rectangle 8006"/>
          <p:cNvSpPr>
            <a:spLocks noChangeArrowheads="1"/>
          </p:cNvSpPr>
          <p:nvPr/>
        </p:nvSpPr>
        <p:spPr bwMode="auto">
          <a:xfrm>
            <a:off x="568325" y="9528175"/>
            <a:ext cx="15855950" cy="1079500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rgbClr val="76185E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 lIns="118800" tIns="61200" rIns="118800" bIns="61200" anchor="ctr"/>
          <a:lstStyle/>
          <a:p>
            <a:pPr algn="l" defTabSz="1198563"/>
            <a:r>
              <a:rPr lang="en-US" altLang="ko-KR" sz="4500" b="1">
                <a:solidFill>
                  <a:schemeClr val="tx1"/>
                </a:solidFill>
                <a:latin typeface="Times New Roman" pitchFamily="18" charset="0"/>
              </a:rPr>
              <a:t>Introduction</a:t>
            </a:r>
          </a:p>
        </p:txBody>
      </p:sp>
      <p:sp>
        <p:nvSpPr>
          <p:cNvPr id="3088" name="Rectangle 8007"/>
          <p:cNvSpPr>
            <a:spLocks noChangeArrowheads="1"/>
          </p:cNvSpPr>
          <p:nvPr/>
        </p:nvSpPr>
        <p:spPr bwMode="auto">
          <a:xfrm>
            <a:off x="568325" y="20697825"/>
            <a:ext cx="15855950" cy="1069975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rgbClr val="76185E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 lIns="120015" tIns="60010" rIns="120015" bIns="60010" anchor="ctr"/>
          <a:lstStyle/>
          <a:p>
            <a:pPr algn="l" defTabSz="1198563"/>
            <a:r>
              <a:rPr lang="en-US" altLang="ko-KR" sz="4500" b="1">
                <a:solidFill>
                  <a:schemeClr val="tx1"/>
                </a:solidFill>
                <a:latin typeface="Times New Roman" pitchFamily="18" charset="0"/>
              </a:rPr>
              <a:t>Case</a:t>
            </a:r>
          </a:p>
        </p:txBody>
      </p:sp>
      <p:sp>
        <p:nvSpPr>
          <p:cNvPr id="3089" name="Rectangle 8009"/>
          <p:cNvSpPr>
            <a:spLocks noChangeArrowheads="1"/>
          </p:cNvSpPr>
          <p:nvPr/>
        </p:nvSpPr>
        <p:spPr bwMode="auto">
          <a:xfrm>
            <a:off x="16873538" y="25112663"/>
            <a:ext cx="16216312" cy="1111250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rgbClr val="76185E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 lIns="120015" tIns="60010" rIns="120015" bIns="60010" anchor="ctr"/>
          <a:lstStyle/>
          <a:p>
            <a:pPr algn="l" defTabSz="1198563"/>
            <a:r>
              <a:rPr lang="en-US" altLang="ko-KR" sz="4500" b="1">
                <a:solidFill>
                  <a:schemeClr val="tx1"/>
                </a:solidFill>
                <a:latin typeface="Times New Roman" pitchFamily="18" charset="0"/>
              </a:rPr>
              <a:t>Discussion</a:t>
            </a:r>
          </a:p>
        </p:txBody>
      </p:sp>
      <p:sp>
        <p:nvSpPr>
          <p:cNvPr id="3090" name="Text Box 8010"/>
          <p:cNvSpPr txBox="1">
            <a:spLocks noChangeArrowheads="1"/>
          </p:cNvSpPr>
          <p:nvPr/>
        </p:nvSpPr>
        <p:spPr bwMode="auto">
          <a:xfrm>
            <a:off x="568325" y="11658600"/>
            <a:ext cx="160718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0015" tIns="60008" rIns="120015" bIns="60008">
            <a:spAutoFit/>
          </a:bodyPr>
          <a:lstStyle/>
          <a:p>
            <a:r>
              <a:rPr lang="en-US" altLang="ko-KR" sz="4000" b="1">
                <a:solidFill>
                  <a:schemeClr val="bg1"/>
                </a:solidFill>
              </a:rPr>
              <a:t>introduction</a:t>
            </a:r>
            <a:endParaRPr lang="ko-KR" altLang="en-US" sz="4000">
              <a:solidFill>
                <a:schemeClr val="bg1"/>
              </a:solidFill>
            </a:endParaRPr>
          </a:p>
        </p:txBody>
      </p:sp>
      <p:sp>
        <p:nvSpPr>
          <p:cNvPr id="3091" name="Text Box 8011"/>
          <p:cNvSpPr txBox="1">
            <a:spLocks noChangeArrowheads="1"/>
          </p:cNvSpPr>
          <p:nvPr/>
        </p:nvSpPr>
        <p:spPr bwMode="auto">
          <a:xfrm>
            <a:off x="347663" y="5218113"/>
            <a:ext cx="3305175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0015" tIns="60008" rIns="120015" bIns="60008">
            <a:spAutoFit/>
          </a:bodyPr>
          <a:lstStyle/>
          <a:p>
            <a:pPr defTabSz="1200150">
              <a:spcBef>
                <a:spcPct val="20000"/>
              </a:spcBef>
            </a:pPr>
            <a:r>
              <a:rPr lang="en-US" altLang="ko-KR" sz="6300" b="1">
                <a:solidFill>
                  <a:schemeClr val="bg1"/>
                </a:solidFill>
                <a:ea typeface="휴먼옛체" pitchFamily="18" charset="-127"/>
              </a:rPr>
              <a:t>Affiliation </a:t>
            </a:r>
          </a:p>
          <a:p>
            <a:pPr defTabSz="1200150">
              <a:spcBef>
                <a:spcPct val="20000"/>
              </a:spcBef>
            </a:pPr>
            <a:r>
              <a:rPr lang="en-US" altLang="ko-KR" sz="6300" b="1">
                <a:solidFill>
                  <a:schemeClr val="bg1"/>
                </a:solidFill>
                <a:ea typeface="휴먼옛체" pitchFamily="18" charset="-127"/>
              </a:rPr>
              <a:t>Authors(mark presenting author with *)</a:t>
            </a:r>
          </a:p>
        </p:txBody>
      </p:sp>
      <p:sp>
        <p:nvSpPr>
          <p:cNvPr id="3092" name="Text Box 8073"/>
          <p:cNvSpPr txBox="1">
            <a:spLocks noChangeArrowheads="1"/>
          </p:cNvSpPr>
          <p:nvPr/>
        </p:nvSpPr>
        <p:spPr bwMode="auto">
          <a:xfrm>
            <a:off x="17145000" y="15506700"/>
            <a:ext cx="17145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altLang="ko-KR" sz="3600"/>
              <a:t>. </a:t>
            </a:r>
          </a:p>
        </p:txBody>
      </p:sp>
      <p:pic>
        <p:nvPicPr>
          <p:cNvPr id="3093" name="Picture 8105" descr="UNI00001d40609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73538" y="22855238"/>
            <a:ext cx="5429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8107" descr="UNI00001d4060a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6038"/>
            <a:ext cx="5429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5" name="Line 8109"/>
          <p:cNvSpPr>
            <a:spLocks noChangeShapeType="1"/>
          </p:cNvSpPr>
          <p:nvPr/>
        </p:nvSpPr>
        <p:spPr bwMode="auto">
          <a:xfrm flipH="1">
            <a:off x="26866850" y="19259550"/>
            <a:ext cx="1079500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3273088" y="55563"/>
            <a:ext cx="7200900" cy="4460875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Title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097" name="Rectangle 8009"/>
          <p:cNvSpPr>
            <a:spLocks noChangeArrowheads="1"/>
          </p:cNvSpPr>
          <p:nvPr/>
        </p:nvSpPr>
        <p:spPr bwMode="auto">
          <a:xfrm>
            <a:off x="17416463" y="39782750"/>
            <a:ext cx="16216312" cy="1111250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rgbClr val="76185E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 lIns="120015" tIns="60010" rIns="120015" bIns="60010" anchor="ctr"/>
          <a:lstStyle/>
          <a:p>
            <a:pPr algn="l" defTabSz="1198563"/>
            <a:r>
              <a:rPr lang="en-US" altLang="ko-KR" sz="4500" b="1">
                <a:solidFill>
                  <a:schemeClr val="tx1"/>
                </a:solidFill>
                <a:latin typeface="Times New Roman" pitchFamily="18" charset="0"/>
              </a:rPr>
              <a:t>Contact </a:t>
            </a:r>
          </a:p>
        </p:txBody>
      </p:sp>
      <p:sp>
        <p:nvSpPr>
          <p:cNvPr id="3098" name="Text Box 8010"/>
          <p:cNvSpPr txBox="1">
            <a:spLocks noChangeArrowheads="1"/>
          </p:cNvSpPr>
          <p:nvPr/>
        </p:nvSpPr>
        <p:spPr bwMode="auto">
          <a:xfrm>
            <a:off x="16971963" y="27611388"/>
            <a:ext cx="160718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0015" tIns="60008" rIns="120015" bIns="60008">
            <a:spAutoFit/>
          </a:bodyPr>
          <a:lstStyle/>
          <a:p>
            <a:r>
              <a:rPr lang="en-US" altLang="ko-KR" sz="4000" b="1">
                <a:solidFill>
                  <a:schemeClr val="bg1"/>
                </a:solidFill>
              </a:rPr>
              <a:t>discussion</a:t>
            </a:r>
            <a:endParaRPr lang="ko-KR" altLang="en-US" sz="4000">
              <a:solidFill>
                <a:schemeClr val="bg1"/>
              </a:solidFill>
            </a:endParaRPr>
          </a:p>
        </p:txBody>
      </p:sp>
      <p:sp>
        <p:nvSpPr>
          <p:cNvPr id="3099" name="Text Box 8010"/>
          <p:cNvSpPr txBox="1">
            <a:spLocks noChangeArrowheads="1"/>
          </p:cNvSpPr>
          <p:nvPr/>
        </p:nvSpPr>
        <p:spPr bwMode="auto">
          <a:xfrm>
            <a:off x="17560925" y="41671875"/>
            <a:ext cx="160718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0015" tIns="60008" rIns="120015" bIns="60008">
            <a:spAutoFit/>
          </a:bodyPr>
          <a:lstStyle/>
          <a:p>
            <a:pPr algn="l"/>
            <a:r>
              <a:rPr lang="en-US" altLang="ko-KR" sz="4000" b="1">
                <a:solidFill>
                  <a:schemeClr val="bg1"/>
                </a:solidFill>
              </a:rPr>
              <a:t>E-mail address(corresponding author)</a:t>
            </a:r>
            <a:endParaRPr lang="ko-KR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국화향">
  <a:themeElements>
    <a:clrScheme name="">
      <a:dk1>
        <a:srgbClr val="777777"/>
      </a:dk1>
      <a:lt1>
        <a:srgbClr val="D5FEFF"/>
      </a:lt1>
      <a:dk2>
        <a:srgbClr val="392864"/>
      </a:dk2>
      <a:lt2>
        <a:srgbClr val="FFFFFF"/>
      </a:lt2>
      <a:accent1>
        <a:srgbClr val="D5A7FF"/>
      </a:accent1>
      <a:accent2>
        <a:srgbClr val="66FFFF"/>
      </a:accent2>
      <a:accent3>
        <a:srgbClr val="AEACB8"/>
      </a:accent3>
      <a:accent4>
        <a:srgbClr val="B6D9DA"/>
      </a:accent4>
      <a:accent5>
        <a:srgbClr val="E7D0FF"/>
      </a:accent5>
      <a:accent6>
        <a:srgbClr val="5CE7E7"/>
      </a:accent6>
      <a:hlink>
        <a:srgbClr val="00CC00"/>
      </a:hlink>
      <a:folHlink>
        <a:srgbClr val="B2B2B2"/>
      </a:folHlink>
    </a:clrScheme>
    <a:fontScheme name="국화향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국화향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국화향 2">
        <a:dk1>
          <a:srgbClr val="CCEC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00"/>
        </a:accent1>
        <a:accent2>
          <a:srgbClr val="009900"/>
        </a:accent2>
        <a:accent3>
          <a:srgbClr val="FFFFFF"/>
        </a:accent3>
        <a:accent4>
          <a:srgbClr val="AEC9DA"/>
        </a:accent4>
        <a:accent5>
          <a:srgbClr val="FFE2AA"/>
        </a:accent5>
        <a:accent6>
          <a:srgbClr val="008A00"/>
        </a:accent6>
        <a:hlink>
          <a:srgbClr val="FF33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화향 3">
        <a:dk1>
          <a:srgbClr val="99CCFF"/>
        </a:dk1>
        <a:lt1>
          <a:srgbClr val="ADFFFF"/>
        </a:lt1>
        <a:dk2>
          <a:srgbClr val="FFFFFF"/>
        </a:dk2>
        <a:lt2>
          <a:srgbClr val="808080"/>
        </a:lt2>
        <a:accent1>
          <a:srgbClr val="FFFF99"/>
        </a:accent1>
        <a:accent2>
          <a:srgbClr val="66FF33"/>
        </a:accent2>
        <a:accent3>
          <a:srgbClr val="D3FFFF"/>
        </a:accent3>
        <a:accent4>
          <a:srgbClr val="82AEDA"/>
        </a:accent4>
        <a:accent5>
          <a:srgbClr val="FFFFCA"/>
        </a:accent5>
        <a:accent6>
          <a:srgbClr val="5CE72D"/>
        </a:accent6>
        <a:hlink>
          <a:srgbClr val="FF0000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화향 4">
        <a:dk1>
          <a:srgbClr val="99CCFF"/>
        </a:dk1>
        <a:lt1>
          <a:srgbClr val="F7FEE2"/>
        </a:lt1>
        <a:dk2>
          <a:srgbClr val="FFFFFF"/>
        </a:dk2>
        <a:lt2>
          <a:srgbClr val="808080"/>
        </a:lt2>
        <a:accent1>
          <a:srgbClr val="FFFF99"/>
        </a:accent1>
        <a:accent2>
          <a:srgbClr val="FF0000"/>
        </a:accent2>
        <a:accent3>
          <a:srgbClr val="FAFEEE"/>
        </a:accent3>
        <a:accent4>
          <a:srgbClr val="82AEDA"/>
        </a:accent4>
        <a:accent5>
          <a:srgbClr val="FFFFCA"/>
        </a:accent5>
        <a:accent6>
          <a:srgbClr val="E70000"/>
        </a:accent6>
        <a:hlink>
          <a:srgbClr val="00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화향 5">
        <a:dk1>
          <a:srgbClr val="CCFFFF"/>
        </a:dk1>
        <a:lt1>
          <a:srgbClr val="FFFFFF"/>
        </a:lt1>
        <a:dk2>
          <a:srgbClr val="FFFFCC"/>
        </a:dk2>
        <a:lt2>
          <a:srgbClr val="808080"/>
        </a:lt2>
        <a:accent1>
          <a:srgbClr val="FFFF99"/>
        </a:accent1>
        <a:accent2>
          <a:srgbClr val="00FFFF"/>
        </a:accent2>
        <a:accent3>
          <a:srgbClr val="FFFFFF"/>
        </a:accent3>
        <a:accent4>
          <a:srgbClr val="AEDADA"/>
        </a:accent4>
        <a:accent5>
          <a:srgbClr val="FFFFCA"/>
        </a:accent5>
        <a:accent6>
          <a:srgbClr val="00E7E7"/>
        </a:accent6>
        <a:hlink>
          <a:srgbClr val="66FF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화향 6">
        <a:dk1>
          <a:srgbClr val="336699"/>
        </a:dk1>
        <a:lt1>
          <a:srgbClr val="EDE6FE"/>
        </a:lt1>
        <a:dk2>
          <a:srgbClr val="8268C4"/>
        </a:dk2>
        <a:lt2>
          <a:srgbClr val="FFFFFF"/>
        </a:lt2>
        <a:accent1>
          <a:srgbClr val="6699FF"/>
        </a:accent1>
        <a:accent2>
          <a:srgbClr val="FFCC00"/>
        </a:accent2>
        <a:accent3>
          <a:srgbClr val="C1B9DE"/>
        </a:accent3>
        <a:accent4>
          <a:srgbClr val="CAC4D9"/>
        </a:accent4>
        <a:accent5>
          <a:srgbClr val="B8CAFF"/>
        </a:accent5>
        <a:accent6>
          <a:srgbClr val="E7B900"/>
        </a:accent6>
        <a:hlink>
          <a:srgbClr val="66FF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Office\Templates\디자인\국화향.pot</Template>
  <TotalTime>16810</TotalTime>
  <Words>25</Words>
  <Application>Microsoft Office PowerPoint</Application>
  <PresentationFormat>사용자 지정</PresentationFormat>
  <Paragraphs>20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국화향</vt:lpstr>
      <vt:lpstr>Title</vt:lpstr>
    </vt:vector>
  </TitlesOfParts>
  <Company>_x0006__x0001_Ƿ 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학회포스터</dc:title>
  <dc:creator>박형규</dc:creator>
  <cp:lastModifiedBy>PC</cp:lastModifiedBy>
  <cp:revision>371</cp:revision>
  <dcterms:created xsi:type="dcterms:W3CDTF">2002-03-30T02:46:26Z</dcterms:created>
  <dcterms:modified xsi:type="dcterms:W3CDTF">2017-08-14T01:26:03Z</dcterms:modified>
</cp:coreProperties>
</file>